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400" r:id="rId4"/>
    <p:sldId id="348" r:id="rId5"/>
    <p:sldId id="349" r:id="rId6"/>
    <p:sldId id="350" r:id="rId7"/>
    <p:sldId id="351" r:id="rId8"/>
    <p:sldId id="352" r:id="rId9"/>
    <p:sldId id="264" r:id="rId10"/>
    <p:sldId id="286" r:id="rId11"/>
    <p:sldId id="265" r:id="rId12"/>
    <p:sldId id="341" r:id="rId13"/>
    <p:sldId id="343" r:id="rId14"/>
    <p:sldId id="279" r:id="rId15"/>
    <p:sldId id="358" r:id="rId16"/>
    <p:sldId id="359" r:id="rId17"/>
    <p:sldId id="360" r:id="rId18"/>
    <p:sldId id="361" r:id="rId19"/>
    <p:sldId id="307" r:id="rId20"/>
    <p:sldId id="357" r:id="rId21"/>
    <p:sldId id="362" r:id="rId22"/>
    <p:sldId id="308" r:id="rId23"/>
    <p:sldId id="262" r:id="rId24"/>
    <p:sldId id="399" r:id="rId25"/>
    <p:sldId id="291" r:id="rId26"/>
    <p:sldId id="363" r:id="rId27"/>
    <p:sldId id="271" r:id="rId28"/>
    <p:sldId id="342" r:id="rId29"/>
    <p:sldId id="365" r:id="rId30"/>
    <p:sldId id="366" r:id="rId31"/>
    <p:sldId id="368" r:id="rId32"/>
    <p:sldId id="375" r:id="rId33"/>
    <p:sldId id="369" r:id="rId34"/>
    <p:sldId id="370" r:id="rId35"/>
    <p:sldId id="263" r:id="rId36"/>
    <p:sldId id="364" r:id="rId37"/>
    <p:sldId id="305" r:id="rId38"/>
    <p:sldId id="339" r:id="rId39"/>
    <p:sldId id="335" r:id="rId40"/>
    <p:sldId id="274" r:id="rId41"/>
    <p:sldId id="295" r:id="rId42"/>
    <p:sldId id="344" r:id="rId43"/>
    <p:sldId id="376" r:id="rId44"/>
    <p:sldId id="296" r:id="rId45"/>
    <p:sldId id="294" r:id="rId46"/>
    <p:sldId id="340" r:id="rId47"/>
    <p:sldId id="321" r:id="rId48"/>
    <p:sldId id="322" r:id="rId49"/>
    <p:sldId id="333" r:id="rId50"/>
    <p:sldId id="315" r:id="rId51"/>
    <p:sldId id="323" r:id="rId52"/>
    <p:sldId id="330" r:id="rId53"/>
    <p:sldId id="371" r:id="rId54"/>
    <p:sldId id="372" r:id="rId55"/>
    <p:sldId id="373" r:id="rId56"/>
    <p:sldId id="374" r:id="rId57"/>
    <p:sldId id="367" r:id="rId58"/>
    <p:sldId id="275" r:id="rId59"/>
    <p:sldId id="377" r:id="rId60"/>
    <p:sldId id="326" r:id="rId61"/>
    <p:sldId id="293" r:id="rId62"/>
    <p:sldId id="272" r:id="rId63"/>
    <p:sldId id="277" r:id="rId64"/>
    <p:sldId id="327" r:id="rId65"/>
    <p:sldId id="284" r:id="rId66"/>
    <p:sldId id="280" r:id="rId67"/>
    <p:sldId id="310" r:id="rId68"/>
    <p:sldId id="306" r:id="rId69"/>
    <p:sldId id="287" r:id="rId70"/>
    <p:sldId id="314" r:id="rId71"/>
    <p:sldId id="281" r:id="rId72"/>
    <p:sldId id="331" r:id="rId73"/>
    <p:sldId id="292" r:id="rId74"/>
    <p:sldId id="379" r:id="rId75"/>
    <p:sldId id="378" r:id="rId76"/>
    <p:sldId id="381" r:id="rId77"/>
    <p:sldId id="382" r:id="rId78"/>
    <p:sldId id="383" r:id="rId79"/>
    <p:sldId id="384" r:id="rId80"/>
    <p:sldId id="385" r:id="rId81"/>
    <p:sldId id="353" r:id="rId82"/>
    <p:sldId id="354" r:id="rId83"/>
    <p:sldId id="355" r:id="rId84"/>
    <p:sldId id="356" r:id="rId85"/>
    <p:sldId id="303" r:id="rId86"/>
    <p:sldId id="304" r:id="rId87"/>
    <p:sldId id="394" r:id="rId88"/>
    <p:sldId id="282" r:id="rId89"/>
    <p:sldId id="283" r:id="rId90"/>
    <p:sldId id="285" r:id="rId91"/>
    <p:sldId id="386" r:id="rId92"/>
    <p:sldId id="387" r:id="rId93"/>
    <p:sldId id="388" r:id="rId94"/>
    <p:sldId id="389" r:id="rId95"/>
    <p:sldId id="288" r:id="rId96"/>
    <p:sldId id="289" r:id="rId97"/>
    <p:sldId id="301" r:id="rId98"/>
    <p:sldId id="390" r:id="rId99"/>
    <p:sldId id="302" r:id="rId100"/>
    <p:sldId id="312" r:id="rId101"/>
    <p:sldId id="259" r:id="rId102"/>
    <p:sldId id="268" r:id="rId103"/>
    <p:sldId id="317" r:id="rId104"/>
    <p:sldId id="276" r:id="rId105"/>
    <p:sldId id="260" r:id="rId106"/>
    <p:sldId id="334" r:id="rId107"/>
    <p:sldId id="337" r:id="rId108"/>
    <p:sldId id="324" r:id="rId109"/>
    <p:sldId id="269" r:id="rId110"/>
    <p:sldId id="318" r:id="rId111"/>
    <p:sldId id="345" r:id="rId112"/>
    <p:sldId id="346" r:id="rId113"/>
    <p:sldId id="347" r:id="rId114"/>
    <p:sldId id="391" r:id="rId115"/>
    <p:sldId id="392" r:id="rId116"/>
    <p:sldId id="297" r:id="rId117"/>
    <p:sldId id="298" r:id="rId118"/>
    <p:sldId id="299" r:id="rId119"/>
    <p:sldId id="320" r:id="rId120"/>
    <p:sldId id="325" r:id="rId121"/>
    <p:sldId id="309" r:id="rId122"/>
    <p:sldId id="300" r:id="rId123"/>
    <p:sldId id="393" r:id="rId124"/>
    <p:sldId id="403" r:id="rId125"/>
    <p:sldId id="402" r:id="rId126"/>
    <p:sldId id="316" r:id="rId127"/>
    <p:sldId id="319" r:id="rId128"/>
    <p:sldId id="311" r:id="rId129"/>
    <p:sldId id="266" r:id="rId130"/>
    <p:sldId id="395" r:id="rId131"/>
    <p:sldId id="396" r:id="rId132"/>
    <p:sldId id="397" r:id="rId133"/>
    <p:sldId id="267" r:id="rId134"/>
    <p:sldId id="398" r:id="rId135"/>
    <p:sldId id="338" r:id="rId136"/>
    <p:sldId id="278" r:id="rId137"/>
    <p:sldId id="328" r:id="rId138"/>
    <p:sldId id="290" r:id="rId139"/>
    <p:sldId id="329" r:id="rId140"/>
    <p:sldId id="273" r:id="rId141"/>
    <p:sldId id="332" r:id="rId142"/>
    <p:sldId id="258" r:id="rId143"/>
    <p:sldId id="401" r:id="rId144"/>
    <p:sldId id="404" r:id="rId145"/>
    <p:sldId id="405" r:id="rId146"/>
    <p:sldId id="406" r:id="rId147"/>
    <p:sldId id="407" r:id="rId148"/>
    <p:sldId id="408" r:id="rId14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689A4-5EDA-4A21-B7E1-9E382F7D3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8EF7B63-B70A-4CB1-BE9B-7F45C357E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FF621F-0828-49DA-965F-3358B728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882A-E8B7-4184-A603-D0272E859BD1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8D6467-345A-4901-8B2F-2922A1196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64BBBF-7424-40B2-B33A-BE277325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5EA6-EDCC-4692-BBE7-47902F961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94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592DD8-09F3-40AA-BE2E-B32BE974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D6134E5-522E-4F6B-B0C6-08A7FC2A9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D7DC3B-7F0C-49C9-85E7-DBE8B697D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882A-E8B7-4184-A603-D0272E859BD1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EC62F7-61AE-4C54-87BF-14EE3EBD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F87903-7C3A-461F-9B8F-81544C167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5EA6-EDCC-4692-BBE7-47902F961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87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F8FE9D8-0EF1-4BFF-BDED-950BAE0EE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F3A487D-F50E-437E-AA67-067B11163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D8A64A-5702-40A3-8FC6-CD7F7CB0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882A-E8B7-4184-A603-D0272E859BD1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65F7FE-0CE5-4D21-9E62-9BE05366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F75336-5B47-4ED5-AE56-620E102CE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5EA6-EDCC-4692-BBE7-47902F961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43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E9EF35-B7F5-4280-864C-12471D70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F89BD4-C57A-46FE-8293-5AF0B2B7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119D51-E9C0-4E9D-A28A-0E58BA803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882A-E8B7-4184-A603-D0272E859BD1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2657CE-D472-468A-AFE2-430832AB5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2CDDFC-7E28-41E0-816A-441DEADDF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5EA6-EDCC-4692-BBE7-47902F961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280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2456D-D157-4E60-84F1-379E37D34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FF78CB-78C4-45B1-903E-FCBB9BE68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1303E5-B05D-4F5A-8F11-1CA0AA94A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882A-E8B7-4184-A603-D0272E859BD1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030401-7767-45AF-A97F-F537A3982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163BFF-0218-4E99-A231-7F0F9CEF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5EA6-EDCC-4692-BBE7-47902F961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988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9BAEE2-77EA-4AE4-945D-B84AC7F1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4089DF-E562-4BB4-B19F-DDE0C4E0E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4D74E29-7B4A-4FBB-AD8B-5FA84EB9B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0E0E8D1-F9CE-4B45-AD51-5E2EE232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882A-E8B7-4184-A603-D0272E859BD1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537140-5DF9-4F4C-8500-CEB5A116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24BA50-28C5-411D-AD05-06C7DC90D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5EA6-EDCC-4692-BBE7-47902F961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77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B9796-1851-4499-87D6-F417DBFF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2BCDC9-0505-48D7-89F2-9ECCD5A7A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1E44232-DCA8-4856-A0A7-682120F6E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2F8D0B1-E118-4717-A854-BE00B21FB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BEB22B7-DDE5-4123-AE62-9F24352D38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824AABD-28F8-49EB-A79F-2EC9A4C14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882A-E8B7-4184-A603-D0272E859BD1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02DB507-844D-481C-90B9-CC8070565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213665-FBFC-448E-87BB-0B7F4877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5EA6-EDCC-4692-BBE7-47902F961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81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4BAB4-20D4-4F1F-BC92-688028FDD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303F93A-B40B-49FE-9AEE-108678818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882A-E8B7-4184-A603-D0272E859BD1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9A9AC5-C7AD-4D49-870C-CAB2613B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641666-CB3D-4236-B4D7-4A0300C7C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5EA6-EDCC-4692-BBE7-47902F961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3377F48-FADF-440E-B309-B09E2654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882A-E8B7-4184-A603-D0272E859BD1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0D82AE5-0E33-4664-8739-05D270F58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3FA212-D79A-47EB-AE10-1B9AF4C1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5EA6-EDCC-4692-BBE7-47902F961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0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095C4-D163-4542-8394-1D791DD3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C1FDA5-C3E8-45D3-979F-800FC3CB7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06422C-1D25-4E23-A510-1E7B7CEC0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5A8A731-6097-4A3D-A311-92204EDC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882A-E8B7-4184-A603-D0272E859BD1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35F67A-BB77-4620-BE52-4D2599ED3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51F12C-C04E-49B6-A818-4A5A8B42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5EA6-EDCC-4692-BBE7-47902F961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F50AB4-90BC-4E71-8B73-B34D133B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28A50EB-57D3-495F-8699-CD7F37BFC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C1EE05-AFF6-4BD2-B4DD-0CEBF3E57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D85D44-DA35-4422-A2A0-A014ECBE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882A-E8B7-4184-A603-D0272E859BD1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2E9A7F-AC1D-48F3-8FF6-D91A4CC9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9177F7-D7BA-42AD-A947-C510A06C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5EA6-EDCC-4692-BBE7-47902F961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3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B179AD0-3CC4-4281-A9EB-78FA8F57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254C90-BB77-4E3E-AA4F-C7AF55966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691507-E817-4BCA-BCEC-04AC62BA6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7882A-E8B7-4184-A603-D0272E859BD1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9A4C8C-B40C-4B3C-B62D-E45859174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844B6A-7B2A-48F2-936A-0319E9E87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C5EA6-EDCC-4692-BBE7-47902F961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10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1378AD-DA04-4A9F-BC13-4E6A33347D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Jahresrückblick 2019</a:t>
            </a:r>
            <a:br>
              <a:rPr lang="de-DE" b="1" dirty="0"/>
            </a:br>
            <a:r>
              <a:rPr lang="de-DE" b="1" dirty="0"/>
              <a:t>Katholische Jugend Dillingen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0235180-F690-43AC-89A5-69D07AAFDD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7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4F32A4-8B9C-4CF3-BABC-5C533D9E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CA90E97-0B3B-43AA-A3A2-A96B9F4A2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71" y="365125"/>
            <a:ext cx="8083825" cy="5811838"/>
          </a:xfrm>
        </p:spPr>
      </p:pic>
    </p:spTree>
    <p:extLst>
      <p:ext uri="{BB962C8B-B14F-4D97-AF65-F5344CB8AC3E}">
        <p14:creationId xmlns:p14="http://schemas.microsoft.com/office/powerpoint/2010/main" val="120041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66880-F1FD-4CD0-B5EF-3B9AE3583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54A5A3D-40DE-442F-B10F-0666CB7FD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13" y="349582"/>
            <a:ext cx="3277901" cy="5827381"/>
          </a:xfrm>
        </p:spPr>
      </p:pic>
    </p:spTree>
    <p:extLst>
      <p:ext uri="{BB962C8B-B14F-4D97-AF65-F5344CB8AC3E}">
        <p14:creationId xmlns:p14="http://schemas.microsoft.com/office/powerpoint/2010/main" val="26328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F2DE9-85F0-495A-A574-2124E018C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Wallfahrt nach Santiago de Compostela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8839FC2-C183-4CB9-ABD1-AEBEEBB9A1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0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DEDC9-3289-4F99-BF94-4AB1EE5D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8F93D79-ABAB-491C-841B-2EFAE9AE5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74" y="365125"/>
            <a:ext cx="4358878" cy="5811838"/>
          </a:xfrm>
        </p:spPr>
      </p:pic>
    </p:spTree>
    <p:extLst>
      <p:ext uri="{BB962C8B-B14F-4D97-AF65-F5344CB8AC3E}">
        <p14:creationId xmlns:p14="http://schemas.microsoft.com/office/powerpoint/2010/main" val="15535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2EFE8-3E46-45EB-84B3-07053D30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3EBFE08-ED0F-41C3-9B99-6569443E5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48" y="326025"/>
            <a:ext cx="4388203" cy="5850938"/>
          </a:xfrm>
        </p:spPr>
      </p:pic>
    </p:spTree>
    <p:extLst>
      <p:ext uri="{BB962C8B-B14F-4D97-AF65-F5344CB8AC3E}">
        <p14:creationId xmlns:p14="http://schemas.microsoft.com/office/powerpoint/2010/main" val="21642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74745-768A-431D-9F24-6DF8185C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02D5968-7BE4-4C3A-9F55-97B06173C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5" y="365125"/>
            <a:ext cx="5811838" cy="5811838"/>
          </a:xfrm>
        </p:spPr>
      </p:pic>
    </p:spTree>
    <p:extLst>
      <p:ext uri="{BB962C8B-B14F-4D97-AF65-F5344CB8AC3E}">
        <p14:creationId xmlns:p14="http://schemas.microsoft.com/office/powerpoint/2010/main" val="409988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DDE7EE-C1F3-4E2F-A59D-102C717C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35A958D-7667-48B4-89C0-F93F7B4BC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17" y="365125"/>
            <a:ext cx="7569201" cy="5676901"/>
          </a:xfrm>
        </p:spPr>
      </p:pic>
    </p:spTree>
    <p:extLst>
      <p:ext uri="{BB962C8B-B14F-4D97-AF65-F5344CB8AC3E}">
        <p14:creationId xmlns:p14="http://schemas.microsoft.com/office/powerpoint/2010/main" val="200934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FF3084-2C8D-4BB3-AC86-51AF032DF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910095B-48B6-420D-8545-AB7FFD980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52" y="361364"/>
            <a:ext cx="4361699" cy="5815599"/>
          </a:xfrm>
        </p:spPr>
      </p:pic>
    </p:spTree>
    <p:extLst>
      <p:ext uri="{BB962C8B-B14F-4D97-AF65-F5344CB8AC3E}">
        <p14:creationId xmlns:p14="http://schemas.microsoft.com/office/powerpoint/2010/main" val="42476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A1D0-CEF5-4E56-86EA-F112A658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41A208D-A137-4475-8A88-020835151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74" y="365125"/>
            <a:ext cx="4358878" cy="5811838"/>
          </a:xfrm>
        </p:spPr>
      </p:pic>
    </p:spTree>
    <p:extLst>
      <p:ext uri="{BB962C8B-B14F-4D97-AF65-F5344CB8AC3E}">
        <p14:creationId xmlns:p14="http://schemas.microsoft.com/office/powerpoint/2010/main" val="37579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474677-51C9-4E3E-A024-C8F0BE7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0ADEAFD-0720-4E36-9540-61B4207CD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41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185139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230A62-E0A4-4ECC-BC4A-DF6893AC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9BC875B-60B6-4EF9-9632-40FC87166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05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318732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A1B22-2850-420F-A3A8-640E6EF94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1D5B30C-B078-47FC-9397-6CFDFB624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70" y="420263"/>
            <a:ext cx="3238143" cy="5756700"/>
          </a:xfrm>
        </p:spPr>
      </p:pic>
    </p:spTree>
    <p:extLst>
      <p:ext uri="{BB962C8B-B14F-4D97-AF65-F5344CB8AC3E}">
        <p14:creationId xmlns:p14="http://schemas.microsoft.com/office/powerpoint/2010/main" val="257531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BEFD3B-686F-4A65-B68E-5F6FC90B0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1456967-A2AA-43FA-A96A-AD3EE5618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462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21290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2D6D2-B26B-4E3D-9025-EAB350E7D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 err="1"/>
              <a:t>Unicorns</a:t>
            </a:r>
            <a:endParaRPr lang="de-DE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3055D83-969D-41A7-A807-A897EB8667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9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93BC7-BB12-470D-B917-AFE0DC3C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6768D0B-B9A9-48E6-B264-4EBB7644E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41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26812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1BDFA-CD89-446F-A1D0-7E9D06BF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4E8AA6A-442E-4735-BD14-FD6C41F5A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4049" y="1110025"/>
            <a:ext cx="5959198" cy="4469397"/>
          </a:xfrm>
        </p:spPr>
      </p:pic>
    </p:spTree>
    <p:extLst>
      <p:ext uri="{BB962C8B-B14F-4D97-AF65-F5344CB8AC3E}">
        <p14:creationId xmlns:p14="http://schemas.microsoft.com/office/powerpoint/2010/main" val="336759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96F0C-0815-40F0-8179-52EB772C64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Teenietreff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CFCA7D-A30B-4471-9830-ECF603D4E7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74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59602A-638F-4FA4-B03F-BD24742D4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93E6CA0-9B3C-4B87-9B1B-00EE49C8F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28586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B8FEA6-7AB0-495A-90C6-4677AAF306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Gespensterparty in der Krypta ….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8A4B8A-35A9-4F14-A35A-8034E6EFB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1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4C045-BA68-422B-9A6C-BC04E10ED9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… mit neuem Teilnehmerrekord ….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8E9B2E9-CF17-44D2-8B9A-B308471547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57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34AC2-393F-40A5-830C-7908FD0FC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/>
              <a:t>…. 70 Kinder </a:t>
            </a:r>
            <a:br>
              <a:rPr lang="de-DE" b="1" dirty="0"/>
            </a:br>
            <a:r>
              <a:rPr lang="de-DE" b="1" dirty="0"/>
              <a:t>…und 30 Jugendliche, die das Ganze super im Griff hatten!!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5BD85B6-C75D-4785-B731-3D297D7F8E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09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24380-F55A-444C-8D33-A46EB526B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2B7D804-61E1-4BBB-98E8-31F8B4AFC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30" y="383816"/>
            <a:ext cx="4095935" cy="5793147"/>
          </a:xfrm>
        </p:spPr>
      </p:pic>
    </p:spTree>
    <p:extLst>
      <p:ext uri="{BB962C8B-B14F-4D97-AF65-F5344CB8AC3E}">
        <p14:creationId xmlns:p14="http://schemas.microsoft.com/office/powerpoint/2010/main" val="9926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496AF-6C09-4B15-85FC-57C0F1D7B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7C9D6E2-B9EE-4124-A24D-16E1007E4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95" y="365126"/>
            <a:ext cx="9342721" cy="5811838"/>
          </a:xfrm>
        </p:spPr>
      </p:pic>
    </p:spTree>
    <p:extLst>
      <p:ext uri="{BB962C8B-B14F-4D97-AF65-F5344CB8AC3E}">
        <p14:creationId xmlns:p14="http://schemas.microsoft.com/office/powerpoint/2010/main" val="42165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09F699-79F5-4C21-929D-41C1C497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B68CC75-C354-472F-BFF6-C9D0BE262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8595" y="1646643"/>
            <a:ext cx="5851732" cy="3291599"/>
          </a:xfrm>
        </p:spPr>
      </p:pic>
    </p:spTree>
    <p:extLst>
      <p:ext uri="{BB962C8B-B14F-4D97-AF65-F5344CB8AC3E}">
        <p14:creationId xmlns:p14="http://schemas.microsoft.com/office/powerpoint/2010/main" val="29014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B82AE-2C33-4ADE-8C26-12F66BFB3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E7A2E26-6C6A-4489-BDD2-9739FCB2B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8594" y="1606884"/>
            <a:ext cx="5851734" cy="3291600"/>
          </a:xfrm>
        </p:spPr>
      </p:pic>
    </p:spTree>
    <p:extLst>
      <p:ext uri="{BB962C8B-B14F-4D97-AF65-F5344CB8AC3E}">
        <p14:creationId xmlns:p14="http://schemas.microsoft.com/office/powerpoint/2010/main" val="17589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B81E0-F12B-4357-8814-DBDEE8310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472FC88-6CD4-4CD6-B2D4-817413DEA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2619" y="1042823"/>
            <a:ext cx="5869403" cy="4402051"/>
          </a:xfrm>
        </p:spPr>
      </p:pic>
    </p:spTree>
    <p:extLst>
      <p:ext uri="{BB962C8B-B14F-4D97-AF65-F5344CB8AC3E}">
        <p14:creationId xmlns:p14="http://schemas.microsoft.com/office/powerpoint/2010/main" val="290585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DC4E0-98FC-4771-8409-D84DFF284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A46FCB6-7664-4A29-9A02-C90E796EA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462" y="1104666"/>
            <a:ext cx="5798725" cy="4349043"/>
          </a:xfrm>
        </p:spPr>
      </p:pic>
    </p:spTree>
    <p:extLst>
      <p:ext uri="{BB962C8B-B14F-4D97-AF65-F5344CB8AC3E}">
        <p14:creationId xmlns:p14="http://schemas.microsoft.com/office/powerpoint/2010/main" val="420645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C300DB-FC84-45F8-B8C0-493906304B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Wege der Erinnerung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546B3AD-2E79-4153-AD9D-57762BA973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3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C9B62-72AE-4BE7-978E-AE32A64A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835F489-E918-4242-ACC0-2AF0B03C4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3635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23010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E34BE2-9080-4C82-96F2-ECF8454ED6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 err="1"/>
              <a:t>Heartchor</a:t>
            </a:r>
            <a:endParaRPr lang="de-DE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4235F3D-6D46-4BEC-9172-2833E613D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9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2896CF-CA0E-4E55-B490-1F73BD939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24148B7-D037-4D93-B114-31100584C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15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25434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A69DA7-AD05-49DF-9AC6-12B3170DD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21D58DE-4137-4870-AF91-81AE51F96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96" y="365125"/>
            <a:ext cx="8723208" cy="5811838"/>
          </a:xfrm>
        </p:spPr>
      </p:pic>
    </p:spTree>
    <p:extLst>
      <p:ext uri="{BB962C8B-B14F-4D97-AF65-F5344CB8AC3E}">
        <p14:creationId xmlns:p14="http://schemas.microsoft.com/office/powerpoint/2010/main" val="26245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3BB6A-DA8C-4DB3-BAE6-C695BE48ED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Weihnachtsmarkt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E010B90-720C-4C05-823C-381088A72D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80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CE9A3-A159-4D39-8D4A-B6FE4819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E73033E-6264-4484-9FF3-3815DBE94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18" y="396702"/>
            <a:ext cx="3251396" cy="5780261"/>
          </a:xfrm>
        </p:spPr>
      </p:pic>
    </p:spTree>
    <p:extLst>
      <p:ext uri="{BB962C8B-B14F-4D97-AF65-F5344CB8AC3E}">
        <p14:creationId xmlns:p14="http://schemas.microsoft.com/office/powerpoint/2010/main" val="162364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3CC7FF-C251-4C20-9EF3-EC7885E33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5784F66-0F76-4963-BF88-B78826C48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30112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5F082-6EEA-41B4-BC41-18E6176F3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B7DCE10-E02F-48A4-BE2F-80EE025FC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21441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176244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AE1B2-74D8-4795-BEBA-227242595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1015A8F-CBCF-46B5-B37C-1F4096C71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6236" y="1089206"/>
            <a:ext cx="5922411" cy="4441807"/>
          </a:xfrm>
        </p:spPr>
      </p:pic>
    </p:spTree>
    <p:extLst>
      <p:ext uri="{BB962C8B-B14F-4D97-AF65-F5344CB8AC3E}">
        <p14:creationId xmlns:p14="http://schemas.microsoft.com/office/powerpoint/2010/main" val="38018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C7490-C274-40B7-B58A-F958DF34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F42CB62-27B6-45B0-A4B6-1EEE38686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41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30160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2003B-4DF8-4883-A94B-CB5BCCB90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7DE12C9-1081-4297-B1AA-89C0455E9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2620" y="1056077"/>
            <a:ext cx="5869401" cy="4402050"/>
          </a:xfrm>
        </p:spPr>
      </p:pic>
    </p:spTree>
    <p:extLst>
      <p:ext uri="{BB962C8B-B14F-4D97-AF65-F5344CB8AC3E}">
        <p14:creationId xmlns:p14="http://schemas.microsoft.com/office/powerpoint/2010/main" val="106087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E2EA9-A612-4A09-8CD0-763CD0D1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B83A89A-40F2-4317-9973-3F26A366B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8" y="374617"/>
            <a:ext cx="4321942" cy="5762590"/>
          </a:xfrm>
        </p:spPr>
      </p:pic>
    </p:spTree>
    <p:extLst>
      <p:ext uri="{BB962C8B-B14F-4D97-AF65-F5344CB8AC3E}">
        <p14:creationId xmlns:p14="http://schemas.microsoft.com/office/powerpoint/2010/main" val="359460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F27C4-A14E-4656-AE06-7DDBA0F27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1D2F078-80FC-4F82-9655-37D925506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44" y="365125"/>
            <a:ext cx="9513404" cy="5351290"/>
          </a:xfrm>
        </p:spPr>
      </p:pic>
    </p:spTree>
    <p:extLst>
      <p:ext uri="{BB962C8B-B14F-4D97-AF65-F5344CB8AC3E}">
        <p14:creationId xmlns:p14="http://schemas.microsoft.com/office/powerpoint/2010/main" val="265607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20C0C2-C9CC-4BA4-B5D5-D639FB48B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E07D41E-8F1D-4958-8BE7-67FB6C03B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094843" cy="5678349"/>
          </a:xfrm>
        </p:spPr>
      </p:pic>
    </p:spTree>
    <p:extLst>
      <p:ext uri="{BB962C8B-B14F-4D97-AF65-F5344CB8AC3E}">
        <p14:creationId xmlns:p14="http://schemas.microsoft.com/office/powerpoint/2010/main" val="12261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CD5A5-C77F-4D2B-8CF3-900D092E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E6C2027-B7D0-420F-B810-C74575EEA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74" y="365125"/>
            <a:ext cx="4358878" cy="5811838"/>
          </a:xfrm>
        </p:spPr>
      </p:pic>
    </p:spTree>
    <p:extLst>
      <p:ext uri="{BB962C8B-B14F-4D97-AF65-F5344CB8AC3E}">
        <p14:creationId xmlns:p14="http://schemas.microsoft.com/office/powerpoint/2010/main" val="38878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A660E9-26DE-41A9-9EA1-8A378F03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D65A912-B65C-4B03-BDCA-5D42487F7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52" y="365125"/>
            <a:ext cx="7569201" cy="5676901"/>
          </a:xfrm>
        </p:spPr>
      </p:pic>
    </p:spTree>
    <p:extLst>
      <p:ext uri="{BB962C8B-B14F-4D97-AF65-F5344CB8AC3E}">
        <p14:creationId xmlns:p14="http://schemas.microsoft.com/office/powerpoint/2010/main" val="26093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107E8-FDBD-48A6-A503-4BEB8CD8A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1703381-010D-4EB6-B232-EE28A4525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56" y="365125"/>
            <a:ext cx="3269158" cy="5811838"/>
          </a:xfrm>
        </p:spPr>
      </p:pic>
    </p:spTree>
    <p:extLst>
      <p:ext uri="{BB962C8B-B14F-4D97-AF65-F5344CB8AC3E}">
        <p14:creationId xmlns:p14="http://schemas.microsoft.com/office/powerpoint/2010/main" val="365411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78BB3-57CB-471B-AFCB-4555417D4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0EB6977-7095-47FE-9AA7-B8AA45263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48" y="326025"/>
            <a:ext cx="4388203" cy="5850938"/>
          </a:xfrm>
        </p:spPr>
      </p:pic>
    </p:spTree>
    <p:extLst>
      <p:ext uri="{BB962C8B-B14F-4D97-AF65-F5344CB8AC3E}">
        <p14:creationId xmlns:p14="http://schemas.microsoft.com/office/powerpoint/2010/main" val="18496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7D9A6D-550A-4315-81F3-68E7FD85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DD639C4-C66F-4773-8496-C39BD9AE3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04" y="379033"/>
            <a:ext cx="4348447" cy="5797930"/>
          </a:xfrm>
        </p:spPr>
      </p:pic>
    </p:spTree>
    <p:extLst>
      <p:ext uri="{BB962C8B-B14F-4D97-AF65-F5344CB8AC3E}">
        <p14:creationId xmlns:p14="http://schemas.microsoft.com/office/powerpoint/2010/main" val="16443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ADA4D-AC8B-4135-BB06-882F83AA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3EF8551-8A26-4E5F-887D-E1269742F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4" y="795130"/>
            <a:ext cx="10282411" cy="4745728"/>
          </a:xfrm>
        </p:spPr>
      </p:pic>
    </p:spTree>
    <p:extLst>
      <p:ext uri="{BB962C8B-B14F-4D97-AF65-F5344CB8AC3E}">
        <p14:creationId xmlns:p14="http://schemas.microsoft.com/office/powerpoint/2010/main" val="41142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75E94-3566-4096-AB2D-8B6F5528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A5B7B97-D363-4095-962E-1B42DCA50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64" y="365125"/>
            <a:ext cx="7867671" cy="5255419"/>
          </a:xfrm>
        </p:spPr>
      </p:pic>
    </p:spTree>
    <p:extLst>
      <p:ext uri="{BB962C8B-B14F-4D97-AF65-F5344CB8AC3E}">
        <p14:creationId xmlns:p14="http://schemas.microsoft.com/office/powerpoint/2010/main" val="258420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75E94-3566-4096-AB2D-8B6F5528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A5B7B97-D363-4095-962E-1B42DCA50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64" y="365125"/>
            <a:ext cx="7867671" cy="5255419"/>
          </a:xfrm>
        </p:spPr>
      </p:pic>
    </p:spTree>
    <p:extLst>
      <p:ext uri="{BB962C8B-B14F-4D97-AF65-F5344CB8AC3E}">
        <p14:creationId xmlns:p14="http://schemas.microsoft.com/office/powerpoint/2010/main" val="18443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75E94-3566-4096-AB2D-8B6F5528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A5B7B97-D363-4095-962E-1B42DCA50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64" y="365125"/>
            <a:ext cx="7867671" cy="5255419"/>
          </a:xfrm>
        </p:spPr>
      </p:pic>
    </p:spTree>
    <p:extLst>
      <p:ext uri="{BB962C8B-B14F-4D97-AF65-F5344CB8AC3E}">
        <p14:creationId xmlns:p14="http://schemas.microsoft.com/office/powerpoint/2010/main" val="348138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75E94-3566-4096-AB2D-8B6F5528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A5B7B97-D363-4095-962E-1B42DCA50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64" y="365125"/>
            <a:ext cx="7867671" cy="5255419"/>
          </a:xfrm>
        </p:spPr>
      </p:pic>
    </p:spTree>
    <p:extLst>
      <p:ext uri="{BB962C8B-B14F-4D97-AF65-F5344CB8AC3E}">
        <p14:creationId xmlns:p14="http://schemas.microsoft.com/office/powerpoint/2010/main" val="207525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75E94-3566-4096-AB2D-8B6F5528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A5B7B97-D363-4095-962E-1B42DCA50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64" y="365125"/>
            <a:ext cx="7867671" cy="5255419"/>
          </a:xfrm>
        </p:spPr>
      </p:pic>
    </p:spTree>
    <p:extLst>
      <p:ext uri="{BB962C8B-B14F-4D97-AF65-F5344CB8AC3E}">
        <p14:creationId xmlns:p14="http://schemas.microsoft.com/office/powerpoint/2010/main" val="21873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75E94-3566-4096-AB2D-8B6F5528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A5B7B97-D363-4095-962E-1B42DCA50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64" y="365125"/>
            <a:ext cx="7867671" cy="5255419"/>
          </a:xfrm>
        </p:spPr>
      </p:pic>
    </p:spTree>
    <p:extLst>
      <p:ext uri="{BB962C8B-B14F-4D97-AF65-F5344CB8AC3E}">
        <p14:creationId xmlns:p14="http://schemas.microsoft.com/office/powerpoint/2010/main" val="12648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014B85-3838-40D9-BFCC-0655446244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Heilig-Rock-Tage Trier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AB6360E-0006-4CD0-BC9D-4B369BFD04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5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1D060-D4B6-4739-AB98-52B353EF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3FF847F-D806-49D1-B0FF-BA7F48461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5304" y="365125"/>
            <a:ext cx="8613912" cy="5811838"/>
          </a:xfrm>
        </p:spPr>
      </p:pic>
    </p:spTree>
    <p:extLst>
      <p:ext uri="{BB962C8B-B14F-4D97-AF65-F5344CB8AC3E}">
        <p14:creationId xmlns:p14="http://schemas.microsoft.com/office/powerpoint/2010/main" val="6549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14829-57F0-4EB6-8D72-D3C55F284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763E2B3-29BE-4690-B140-D95A2279D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9001" y="1089205"/>
            <a:ext cx="5816395" cy="4362295"/>
          </a:xfrm>
        </p:spPr>
      </p:pic>
    </p:spTree>
    <p:extLst>
      <p:ext uri="{BB962C8B-B14F-4D97-AF65-F5344CB8AC3E}">
        <p14:creationId xmlns:p14="http://schemas.microsoft.com/office/powerpoint/2010/main" val="41084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D19F2-7629-400A-9DDE-83FBE2C96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D99B772-8569-4130-9F19-DDAFA202F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365125"/>
            <a:ext cx="9075668" cy="5811838"/>
          </a:xfrm>
        </p:spPr>
      </p:pic>
    </p:spTree>
    <p:extLst>
      <p:ext uri="{BB962C8B-B14F-4D97-AF65-F5344CB8AC3E}">
        <p14:creationId xmlns:p14="http://schemas.microsoft.com/office/powerpoint/2010/main" val="10701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1E7F6-B0AF-4F94-B78B-D064CFE240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Wie wählst du denn?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A831F2-9541-4E4C-BD3C-E5F66BF054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BF527B-394C-4102-95A7-A1B15FF210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Es war ein Jahr voller großer und kleiner Abenteuer …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F85C021-6702-40AC-87EB-6216213E34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34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D60DDF-B38A-4471-9C9D-A5DF02B5F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4E286D2-E118-4CF2-A888-06663F045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9001" y="1089205"/>
            <a:ext cx="5816395" cy="4362295"/>
          </a:xfrm>
        </p:spPr>
      </p:pic>
    </p:spTree>
    <p:extLst>
      <p:ext uri="{BB962C8B-B14F-4D97-AF65-F5344CB8AC3E}">
        <p14:creationId xmlns:p14="http://schemas.microsoft.com/office/powerpoint/2010/main" val="8577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B3BD5-5788-4C69-9C25-0C074DE2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22CE760-BE94-4EA9-A166-8421B8159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155330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EB56B9-E6D9-406C-98A8-F2AD2A585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A15DD02-27F0-4EAC-A39C-DF16CE516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365125"/>
            <a:ext cx="7735712" cy="5811838"/>
          </a:xfrm>
        </p:spPr>
      </p:pic>
    </p:spTree>
    <p:extLst>
      <p:ext uri="{BB962C8B-B14F-4D97-AF65-F5344CB8AC3E}">
        <p14:creationId xmlns:p14="http://schemas.microsoft.com/office/powerpoint/2010/main" val="27257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D5BDBC-656A-44CB-AAEE-B0079496CB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72 – Stunden - Aktion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1EEDDE-394F-46F4-80C1-32B8FB74F6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5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A1ECA-82AD-4E11-8AE2-15644CDC2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7A07590-1D0A-4C56-A080-98CE0F3B7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48" y="583096"/>
            <a:ext cx="7986703" cy="4990304"/>
          </a:xfrm>
        </p:spPr>
      </p:pic>
    </p:spTree>
    <p:extLst>
      <p:ext uri="{BB962C8B-B14F-4D97-AF65-F5344CB8AC3E}">
        <p14:creationId xmlns:p14="http://schemas.microsoft.com/office/powerpoint/2010/main" val="33076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EF46F-97D2-43AE-9C72-E2489D8A1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AF5042D-47F6-4032-9752-6A5AC2D1C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46852" y="365124"/>
            <a:ext cx="7646504" cy="5545345"/>
          </a:xfrm>
        </p:spPr>
      </p:pic>
    </p:spTree>
    <p:extLst>
      <p:ext uri="{BB962C8B-B14F-4D97-AF65-F5344CB8AC3E}">
        <p14:creationId xmlns:p14="http://schemas.microsoft.com/office/powerpoint/2010/main" val="406007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6880A2-8A84-4A31-90FD-4A2FE170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E2FA2F6-E4AB-4FCD-B510-01100F55E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29780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C0471E-A172-4C43-865B-E621BB3BE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C4DAFF3-2AEB-44C9-BFF4-9FE13DBF6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365125"/>
            <a:ext cx="9115425" cy="5811838"/>
          </a:xfrm>
        </p:spPr>
      </p:pic>
    </p:spTree>
    <p:extLst>
      <p:ext uri="{BB962C8B-B14F-4D97-AF65-F5344CB8AC3E}">
        <p14:creationId xmlns:p14="http://schemas.microsoft.com/office/powerpoint/2010/main" val="2050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92F88F-2F08-4C2B-99BF-46C33CE31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9725CF2-BECD-4FEE-B456-08A04DC12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65" y="365125"/>
            <a:ext cx="9090931" cy="5811838"/>
          </a:xfrm>
        </p:spPr>
      </p:pic>
    </p:spTree>
    <p:extLst>
      <p:ext uri="{BB962C8B-B14F-4D97-AF65-F5344CB8AC3E}">
        <p14:creationId xmlns:p14="http://schemas.microsoft.com/office/powerpoint/2010/main" val="17724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35FE16-A871-4A64-B57A-EBAE5FD5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1FB2B99-7969-42CF-9FE0-0B73DCF15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229290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D6CB9A-F9DE-48E3-B291-7314E58F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7D8E964-34B6-4B9C-A4BE-0AA83889A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4" y="954157"/>
            <a:ext cx="8550919" cy="5222806"/>
          </a:xfrm>
        </p:spPr>
      </p:pic>
    </p:spTree>
    <p:extLst>
      <p:ext uri="{BB962C8B-B14F-4D97-AF65-F5344CB8AC3E}">
        <p14:creationId xmlns:p14="http://schemas.microsoft.com/office/powerpoint/2010/main" val="18000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2C228-70BF-470F-B44C-6206B5AE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34542CE-38E3-4C47-A2F0-924B3D401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658" y="1073745"/>
            <a:ext cx="5668962" cy="4251722"/>
          </a:xfrm>
        </p:spPr>
      </p:pic>
    </p:spTree>
    <p:extLst>
      <p:ext uri="{BB962C8B-B14F-4D97-AF65-F5344CB8AC3E}">
        <p14:creationId xmlns:p14="http://schemas.microsoft.com/office/powerpoint/2010/main" val="144738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8657F-D9D6-49FF-94F7-679F94699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41C57F6-25FC-4865-9B99-E46542DC8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9669" y="1074937"/>
            <a:ext cx="5678488" cy="4258865"/>
          </a:xfrm>
        </p:spPr>
      </p:pic>
    </p:spTree>
    <p:extLst>
      <p:ext uri="{BB962C8B-B14F-4D97-AF65-F5344CB8AC3E}">
        <p14:creationId xmlns:p14="http://schemas.microsoft.com/office/powerpoint/2010/main" val="171060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C3D7C4-D1A9-4274-ADEF-C46425F16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6C42EC9-4209-4B44-9456-5CB62F15C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9001" y="1089205"/>
            <a:ext cx="5816395" cy="4362295"/>
          </a:xfrm>
        </p:spPr>
      </p:pic>
    </p:spTree>
    <p:extLst>
      <p:ext uri="{BB962C8B-B14F-4D97-AF65-F5344CB8AC3E}">
        <p14:creationId xmlns:p14="http://schemas.microsoft.com/office/powerpoint/2010/main" val="324800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D6EBA-9550-4D04-94B8-70F0C25B3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512E372-FA5A-4F7C-A703-C00B13C90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9827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53B02-521D-47E7-88AF-A4FE4D1D4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AAEFE8C-2E53-41DA-B79B-589D33A4A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9001" y="1089205"/>
            <a:ext cx="5816395" cy="4362295"/>
          </a:xfrm>
        </p:spPr>
      </p:pic>
    </p:spTree>
    <p:extLst>
      <p:ext uri="{BB962C8B-B14F-4D97-AF65-F5344CB8AC3E}">
        <p14:creationId xmlns:p14="http://schemas.microsoft.com/office/powerpoint/2010/main" val="39932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4355B-B8A9-4189-B2B6-FBFA49B8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2BA9628-0725-479E-9D44-2D0906FEE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93" y="365125"/>
            <a:ext cx="8916642" cy="5811838"/>
          </a:xfrm>
        </p:spPr>
      </p:pic>
    </p:spTree>
    <p:extLst>
      <p:ext uri="{BB962C8B-B14F-4D97-AF65-F5344CB8AC3E}">
        <p14:creationId xmlns:p14="http://schemas.microsoft.com/office/powerpoint/2010/main" val="413863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46033-03EA-40C5-902A-E1C05F4C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AD7E32C-CACF-4D26-8F98-63EB87CDE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361944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A806E-5D21-48C5-8647-F6B84D33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0B89615-1B11-4358-83B7-3FDEB6317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74" y="365125"/>
            <a:ext cx="4358878" cy="5811838"/>
          </a:xfrm>
        </p:spPr>
      </p:pic>
    </p:spTree>
    <p:extLst>
      <p:ext uri="{BB962C8B-B14F-4D97-AF65-F5344CB8AC3E}">
        <p14:creationId xmlns:p14="http://schemas.microsoft.com/office/powerpoint/2010/main" val="34629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AD4B7-475A-49CA-8BE2-0DFEFA61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E6F40AA-6F06-4124-944F-253BECC94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72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12966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C0C684-BAC6-41D0-9FB0-A1EA7830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7BDFC76-2609-415A-8815-F192CCEC2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361362"/>
            <a:ext cx="4361700" cy="5815601"/>
          </a:xfrm>
        </p:spPr>
      </p:pic>
    </p:spTree>
    <p:extLst>
      <p:ext uri="{BB962C8B-B14F-4D97-AF65-F5344CB8AC3E}">
        <p14:creationId xmlns:p14="http://schemas.microsoft.com/office/powerpoint/2010/main" val="31549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15332-CE5E-494D-A657-30F473E161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Fastnachtsparty in der Krypta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B32058-0A2E-4986-8762-7AF8D3313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0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EE464-3CBD-4614-8CD6-7916C9496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CFCBA3A-8D7D-4513-9409-2D1230880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74" y="365125"/>
            <a:ext cx="4358878" cy="5811838"/>
          </a:xfrm>
        </p:spPr>
      </p:pic>
    </p:spTree>
    <p:extLst>
      <p:ext uri="{BB962C8B-B14F-4D97-AF65-F5344CB8AC3E}">
        <p14:creationId xmlns:p14="http://schemas.microsoft.com/office/powerpoint/2010/main" val="24332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88A0D-1252-422D-993D-FE56EAA3D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2712C32-7703-467A-8F19-CB72D1F3B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52" y="365125"/>
            <a:ext cx="7608224" cy="5811838"/>
          </a:xfrm>
        </p:spPr>
      </p:pic>
    </p:spTree>
    <p:extLst>
      <p:ext uri="{BB962C8B-B14F-4D97-AF65-F5344CB8AC3E}">
        <p14:creationId xmlns:p14="http://schemas.microsoft.com/office/powerpoint/2010/main" val="10521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CD500-6AA7-475D-BA5E-4ACEC4346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8173A49-4304-4E8E-BAA4-723F77CBE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18484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C10B8-9F8A-41ED-B178-36DF70FD3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3299D4A-DF84-49E9-9FB3-20C26EC69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24" y="1120128"/>
            <a:ext cx="5781055" cy="4335790"/>
          </a:xfrm>
        </p:spPr>
      </p:pic>
    </p:spTree>
    <p:extLst>
      <p:ext uri="{BB962C8B-B14F-4D97-AF65-F5344CB8AC3E}">
        <p14:creationId xmlns:p14="http://schemas.microsoft.com/office/powerpoint/2010/main" val="41214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C947E-F440-414C-9858-E5A4EFC4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04B1AC5-88AE-4AB7-AB3D-5505C8F00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76" y="365125"/>
            <a:ext cx="4257675" cy="5676901"/>
          </a:xfrm>
        </p:spPr>
      </p:pic>
    </p:spTree>
    <p:extLst>
      <p:ext uri="{BB962C8B-B14F-4D97-AF65-F5344CB8AC3E}">
        <p14:creationId xmlns:p14="http://schemas.microsoft.com/office/powerpoint/2010/main" val="20302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E0CE6-A94D-4C07-B42D-400FD5785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FBB641C-67D0-47D8-AD52-32DA0FD6C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14" y="349584"/>
            <a:ext cx="3277900" cy="5827379"/>
          </a:xfrm>
        </p:spPr>
      </p:pic>
    </p:spTree>
    <p:extLst>
      <p:ext uri="{BB962C8B-B14F-4D97-AF65-F5344CB8AC3E}">
        <p14:creationId xmlns:p14="http://schemas.microsoft.com/office/powerpoint/2010/main" val="39676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78D63-9A32-40C8-B0D5-52164A240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52EBA62-ED50-458A-903A-CB447B764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14" y="349584"/>
            <a:ext cx="3277900" cy="5827379"/>
          </a:xfrm>
        </p:spPr>
      </p:pic>
    </p:spTree>
    <p:extLst>
      <p:ext uri="{BB962C8B-B14F-4D97-AF65-F5344CB8AC3E}">
        <p14:creationId xmlns:p14="http://schemas.microsoft.com/office/powerpoint/2010/main" val="34673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1EADB-5D6A-4C89-9E13-560A52CE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377C60E-FDF2-42CC-93F9-57C44BBA1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74" y="365125"/>
            <a:ext cx="4358878" cy="5811838"/>
          </a:xfrm>
        </p:spPr>
      </p:pic>
    </p:spTree>
    <p:extLst>
      <p:ext uri="{BB962C8B-B14F-4D97-AF65-F5344CB8AC3E}">
        <p14:creationId xmlns:p14="http://schemas.microsoft.com/office/powerpoint/2010/main" val="28393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AE8864-FDBF-4481-961C-5B6FD4B7B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59B834A-5A18-479F-A1C2-FEA3849E2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56" y="365125"/>
            <a:ext cx="3269158" cy="5811838"/>
          </a:xfrm>
        </p:spPr>
      </p:pic>
    </p:spTree>
    <p:extLst>
      <p:ext uri="{BB962C8B-B14F-4D97-AF65-F5344CB8AC3E}">
        <p14:creationId xmlns:p14="http://schemas.microsoft.com/office/powerpoint/2010/main" val="40051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CF3F-6B04-4D03-A4E8-F75CCFAE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0A65654-E41C-415B-8AC3-DB4F992A0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66" y="373143"/>
            <a:ext cx="3264648" cy="5803820"/>
          </a:xfrm>
        </p:spPr>
      </p:pic>
    </p:spTree>
    <p:extLst>
      <p:ext uri="{BB962C8B-B14F-4D97-AF65-F5344CB8AC3E}">
        <p14:creationId xmlns:p14="http://schemas.microsoft.com/office/powerpoint/2010/main" val="36126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F03E6-1BA2-4732-85AB-235F531E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220"/>
            <a:ext cx="10515600" cy="1325563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0C42764-7CC1-4BEA-939B-3EB5C1184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3183" y="1193387"/>
            <a:ext cx="5697330" cy="4272997"/>
          </a:xfrm>
        </p:spPr>
      </p:pic>
    </p:spTree>
    <p:extLst>
      <p:ext uri="{BB962C8B-B14F-4D97-AF65-F5344CB8AC3E}">
        <p14:creationId xmlns:p14="http://schemas.microsoft.com/office/powerpoint/2010/main" val="120437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7788AD-BB7B-4544-A494-01B3D66A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CD5294-357F-4405-9B7D-6EC825FDF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14" y="349584"/>
            <a:ext cx="3277900" cy="5827379"/>
          </a:xfrm>
        </p:spPr>
      </p:pic>
    </p:spTree>
    <p:extLst>
      <p:ext uri="{BB962C8B-B14F-4D97-AF65-F5344CB8AC3E}">
        <p14:creationId xmlns:p14="http://schemas.microsoft.com/office/powerpoint/2010/main" val="361884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3C78B-9DE6-416E-8591-7D32E840C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92D3FAF-2A65-4ECC-90C6-9EDC6971E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90" y="365125"/>
            <a:ext cx="9732619" cy="5474598"/>
          </a:xfrm>
        </p:spPr>
      </p:pic>
    </p:spTree>
    <p:extLst>
      <p:ext uri="{BB962C8B-B14F-4D97-AF65-F5344CB8AC3E}">
        <p14:creationId xmlns:p14="http://schemas.microsoft.com/office/powerpoint/2010/main" val="38989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3D0D74-B6F2-4864-8D3F-F8564CC44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2CDD0AF-A85B-4FE5-A83B-9B8F2A56F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532" y="365125"/>
            <a:ext cx="4268935" cy="5691914"/>
          </a:xfrm>
        </p:spPr>
      </p:pic>
    </p:spTree>
    <p:extLst>
      <p:ext uri="{BB962C8B-B14F-4D97-AF65-F5344CB8AC3E}">
        <p14:creationId xmlns:p14="http://schemas.microsoft.com/office/powerpoint/2010/main" val="5655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5BA3D1-8EEE-4E4F-BF10-9AA557B3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E63AD94-D2CD-44CD-9787-6E02CF6A4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9287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42812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79140-D329-4240-A910-4797BCFB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25BEA76-6C9F-4AFD-A98D-469B79BB5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7803" y="1092175"/>
            <a:ext cx="5816393" cy="4362294"/>
          </a:xfrm>
        </p:spPr>
      </p:pic>
    </p:spTree>
    <p:extLst>
      <p:ext uri="{BB962C8B-B14F-4D97-AF65-F5344CB8AC3E}">
        <p14:creationId xmlns:p14="http://schemas.microsoft.com/office/powerpoint/2010/main" val="37490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736C1B-3198-4F9D-8399-EFCE406C7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C42F83B-B47E-408B-846C-945D06720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7803" y="1092175"/>
            <a:ext cx="5816393" cy="4362294"/>
          </a:xfrm>
        </p:spPr>
      </p:pic>
    </p:spTree>
    <p:extLst>
      <p:ext uri="{BB962C8B-B14F-4D97-AF65-F5344CB8AC3E}">
        <p14:creationId xmlns:p14="http://schemas.microsoft.com/office/powerpoint/2010/main" val="13109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87D12B-E2D9-4782-93D4-AEC43F90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0CFD367-5323-4904-9722-BFA2A2864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7803" y="1092175"/>
            <a:ext cx="5816393" cy="4362294"/>
          </a:xfrm>
        </p:spPr>
      </p:pic>
    </p:spTree>
    <p:extLst>
      <p:ext uri="{BB962C8B-B14F-4D97-AF65-F5344CB8AC3E}">
        <p14:creationId xmlns:p14="http://schemas.microsoft.com/office/powerpoint/2010/main" val="232254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16394D-39F9-4AE6-9ABD-0FFB1AB7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65A2FBA-F582-4E26-857C-E1A71FC6B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8967" y="1094384"/>
            <a:ext cx="5834064" cy="4375547"/>
          </a:xfrm>
        </p:spPr>
      </p:pic>
    </p:spTree>
    <p:extLst>
      <p:ext uri="{BB962C8B-B14F-4D97-AF65-F5344CB8AC3E}">
        <p14:creationId xmlns:p14="http://schemas.microsoft.com/office/powerpoint/2010/main" val="4323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EA6D11-7370-49A6-A95A-B9FCFC8A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5640759-E8D9-4280-943C-95E9FEC48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08" y="365125"/>
            <a:ext cx="4080983" cy="5778384"/>
          </a:xfrm>
        </p:spPr>
      </p:pic>
    </p:spTree>
    <p:extLst>
      <p:ext uri="{BB962C8B-B14F-4D97-AF65-F5344CB8AC3E}">
        <p14:creationId xmlns:p14="http://schemas.microsoft.com/office/powerpoint/2010/main" val="20598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11033-EC73-4454-9928-B44BF6EDC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AA54CC0-4D85-428E-8FBE-9DA5DDE2D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0134" y="1096592"/>
            <a:ext cx="5851732" cy="4388798"/>
          </a:xfrm>
        </p:spPr>
      </p:pic>
    </p:spTree>
    <p:extLst>
      <p:ext uri="{BB962C8B-B14F-4D97-AF65-F5344CB8AC3E}">
        <p14:creationId xmlns:p14="http://schemas.microsoft.com/office/powerpoint/2010/main" val="11224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8078F-DDF4-403D-9A4F-918EE00CF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BDBDA1E-0855-497E-9BEF-70BD441D7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5385" y="1135589"/>
            <a:ext cx="5763385" cy="4322538"/>
          </a:xfrm>
        </p:spPr>
      </p:pic>
    </p:spTree>
    <p:extLst>
      <p:ext uri="{BB962C8B-B14F-4D97-AF65-F5344CB8AC3E}">
        <p14:creationId xmlns:p14="http://schemas.microsoft.com/office/powerpoint/2010/main" val="15333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82D7F-5DC6-4C2E-BECA-BB3B6849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740BCFC-5E74-4445-A47F-F5CD49BDD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683" y="365125"/>
            <a:ext cx="4348448" cy="5797932"/>
          </a:xfrm>
        </p:spPr>
      </p:pic>
    </p:spTree>
    <p:extLst>
      <p:ext uri="{BB962C8B-B14F-4D97-AF65-F5344CB8AC3E}">
        <p14:creationId xmlns:p14="http://schemas.microsoft.com/office/powerpoint/2010/main" val="25362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CBC09B-4DDC-4FFF-A118-7BD5EE1C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BF2FE11-508B-4B71-82FF-F236BBAFF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50" y="365125"/>
            <a:ext cx="4361700" cy="5815601"/>
          </a:xfrm>
        </p:spPr>
      </p:pic>
    </p:spTree>
    <p:extLst>
      <p:ext uri="{BB962C8B-B14F-4D97-AF65-F5344CB8AC3E}">
        <p14:creationId xmlns:p14="http://schemas.microsoft.com/office/powerpoint/2010/main" val="16450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315EA-4A82-49C5-A8C6-FCE9BA6C4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28E75B5-7769-4CC7-8D91-0544E0E12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49" y="365125"/>
            <a:ext cx="9284990" cy="5222807"/>
          </a:xfrm>
        </p:spPr>
      </p:pic>
    </p:spTree>
    <p:extLst>
      <p:ext uri="{BB962C8B-B14F-4D97-AF65-F5344CB8AC3E}">
        <p14:creationId xmlns:p14="http://schemas.microsoft.com/office/powerpoint/2010/main" val="29632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03567-77A5-4D0E-AAE0-ABC9B927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CC8A1D7-8C0C-44D9-B5E9-E33900DD3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74" y="365125"/>
            <a:ext cx="4358878" cy="5811838"/>
          </a:xfrm>
        </p:spPr>
      </p:pic>
    </p:spTree>
    <p:extLst>
      <p:ext uri="{BB962C8B-B14F-4D97-AF65-F5344CB8AC3E}">
        <p14:creationId xmlns:p14="http://schemas.microsoft.com/office/powerpoint/2010/main" val="8028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A1DE2-EDD3-4652-A012-C7A2857B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18B759D-3DDC-4958-A8D2-98510BD20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74" y="365125"/>
            <a:ext cx="4358878" cy="5811838"/>
          </a:xfrm>
        </p:spPr>
      </p:pic>
    </p:spTree>
    <p:extLst>
      <p:ext uri="{BB962C8B-B14F-4D97-AF65-F5344CB8AC3E}">
        <p14:creationId xmlns:p14="http://schemas.microsoft.com/office/powerpoint/2010/main" val="21042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E7474-CE75-47DC-9EFF-84A63AD68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2438B86-FE33-4D2C-85E0-2746EAB67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31" y="365125"/>
            <a:ext cx="4378756" cy="5838342"/>
          </a:xfrm>
        </p:spPr>
      </p:pic>
    </p:spTree>
    <p:extLst>
      <p:ext uri="{BB962C8B-B14F-4D97-AF65-F5344CB8AC3E}">
        <p14:creationId xmlns:p14="http://schemas.microsoft.com/office/powerpoint/2010/main" val="740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03123-4EC6-4B80-8A93-27097857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A6540D3-E05C-41B7-8289-A736D2759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18" y="350113"/>
            <a:ext cx="4268934" cy="5691913"/>
          </a:xfrm>
        </p:spPr>
      </p:pic>
    </p:spTree>
    <p:extLst>
      <p:ext uri="{BB962C8B-B14F-4D97-AF65-F5344CB8AC3E}">
        <p14:creationId xmlns:p14="http://schemas.microsoft.com/office/powerpoint/2010/main" val="17999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89F80-F7DD-4565-B053-28A4FCB2C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2FE7E68-3547-4331-B501-B38521247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52" y="361363"/>
            <a:ext cx="4361699" cy="5815600"/>
          </a:xfrm>
        </p:spPr>
      </p:pic>
    </p:spTree>
    <p:extLst>
      <p:ext uri="{BB962C8B-B14F-4D97-AF65-F5344CB8AC3E}">
        <p14:creationId xmlns:p14="http://schemas.microsoft.com/office/powerpoint/2010/main" val="19212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60EC3B-3A6B-4472-A309-A70F0483C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44EEB54-CC44-4401-A131-3B6FD9359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04" y="379033"/>
            <a:ext cx="4348447" cy="5797930"/>
          </a:xfrm>
        </p:spPr>
      </p:pic>
    </p:spTree>
    <p:extLst>
      <p:ext uri="{BB962C8B-B14F-4D97-AF65-F5344CB8AC3E}">
        <p14:creationId xmlns:p14="http://schemas.microsoft.com/office/powerpoint/2010/main" val="39587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C0EDC-FFA9-417D-9E34-4E75867E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7D58887-5B9D-4A7D-8BA6-50A59675B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65" y="352528"/>
            <a:ext cx="4507473" cy="6009965"/>
          </a:xfrm>
        </p:spPr>
      </p:pic>
    </p:spTree>
    <p:extLst>
      <p:ext uri="{BB962C8B-B14F-4D97-AF65-F5344CB8AC3E}">
        <p14:creationId xmlns:p14="http://schemas.microsoft.com/office/powerpoint/2010/main" val="315452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864C1-F4CF-41AE-BEB0-4AC738B81D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Kindertreff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2E92332-18F8-4955-BB8B-164924412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4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ABE4A-D5EF-482A-B900-6A5F9502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a67d8c05-2f59-4a04-acd3-f76e9b77ca93">
            <a:hlinkClick r:id="" action="ppaction://media"/>
            <a:extLst>
              <a:ext uri="{FF2B5EF4-FFF2-40B4-BE49-F238E27FC236}">
                <a16:creationId xmlns:a16="http://schemas.microsoft.com/office/drawing/2014/main" id="{646418F3-E1C6-4E9A-B4D9-691100490C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961" y="452300"/>
            <a:ext cx="9198455" cy="5207139"/>
          </a:xfrm>
        </p:spPr>
      </p:pic>
    </p:spTree>
    <p:extLst>
      <p:ext uri="{BB962C8B-B14F-4D97-AF65-F5344CB8AC3E}">
        <p14:creationId xmlns:p14="http://schemas.microsoft.com/office/powerpoint/2010/main" val="34616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6B004-5DAB-48CD-9DBA-1E4742B8C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98EAB8D-35C6-42CC-B59B-C51F41FD7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74" y="365125"/>
            <a:ext cx="4358878" cy="5811838"/>
          </a:xfrm>
        </p:spPr>
      </p:pic>
    </p:spTree>
    <p:extLst>
      <p:ext uri="{BB962C8B-B14F-4D97-AF65-F5344CB8AC3E}">
        <p14:creationId xmlns:p14="http://schemas.microsoft.com/office/powerpoint/2010/main" val="18388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63842-6DA6-4728-909D-B9012C8D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014"/>
            <a:ext cx="10515600" cy="1325563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2CC5200-CC3A-4866-9515-C9B0F40BB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83" y="438109"/>
            <a:ext cx="3162710" cy="5603917"/>
          </a:xfrm>
        </p:spPr>
      </p:pic>
    </p:spTree>
    <p:extLst>
      <p:ext uri="{BB962C8B-B14F-4D97-AF65-F5344CB8AC3E}">
        <p14:creationId xmlns:p14="http://schemas.microsoft.com/office/powerpoint/2010/main" val="366271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CD016B-D26A-438F-866D-FF20F79B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78e7f080-9d0a-4711-97f1-789345563ca5">
            <a:hlinkClick r:id="" action="ppaction://media"/>
            <a:extLst>
              <a:ext uri="{FF2B5EF4-FFF2-40B4-BE49-F238E27FC236}">
                <a16:creationId xmlns:a16="http://schemas.microsoft.com/office/drawing/2014/main" id="{CDE67A94-7ED9-46D0-9434-1ECDE45F17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1670" y="339968"/>
            <a:ext cx="3211305" cy="5836995"/>
          </a:xfrm>
        </p:spPr>
      </p:pic>
    </p:spTree>
    <p:extLst>
      <p:ext uri="{BB962C8B-B14F-4D97-AF65-F5344CB8AC3E}">
        <p14:creationId xmlns:p14="http://schemas.microsoft.com/office/powerpoint/2010/main" val="299336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A8496E-C76B-4608-BB99-AD05381118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Pilgerwanderung nach </a:t>
            </a:r>
            <a:r>
              <a:rPr lang="de-DE" b="1" dirty="0" err="1"/>
              <a:t>Düppenweiler</a:t>
            </a:r>
            <a:endParaRPr lang="de-DE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C5DDC77-2641-48AC-A60E-AFB8225525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7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E931E-D36C-411E-8244-9F7B1471F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BD6B74A-6065-4A4B-9390-33561570A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2576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8BE07-EB93-4206-BED2-BC3844978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D93A5F8-15E2-47F3-930E-07B6CC3A8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29985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5F7FAB-9898-4237-9A84-635809CCB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Nacht der Kirchen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2D8F166-5003-4B53-B99E-ED52B065C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2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D38F14-4A89-4263-95A6-1FA884B4F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8171331-26EF-4CE7-B296-15E697D2A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337616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00668-D15E-4F8D-836C-A8DF8DB2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4161EBE-3C08-4942-AB86-CA75D3255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12970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48684-39AC-4985-B05F-BAD602CC2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19C6EE6-CD53-41F6-8B2F-BE502DF3B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228520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146C8-72E8-4B87-8498-59EA7E209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6CE6E14-89A0-444E-BE9D-D9028AE7D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599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346580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0E571E-D6C5-49B4-82F1-568ACD50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Messdiener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5DFAA93-DFDC-48A9-8A8F-8CA9CD9F5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46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7B242B-76D1-4437-BE44-13C4EED5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1AFF412-8297-4F82-A768-9A2BD5F44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462" y="1104666"/>
            <a:ext cx="5798725" cy="4349043"/>
          </a:xfrm>
        </p:spPr>
      </p:pic>
    </p:spTree>
    <p:extLst>
      <p:ext uri="{BB962C8B-B14F-4D97-AF65-F5344CB8AC3E}">
        <p14:creationId xmlns:p14="http://schemas.microsoft.com/office/powerpoint/2010/main" val="10911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BB58A-484C-4C13-83C6-079E5A647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1C8F976-BC07-4A27-AC3D-1882165D7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080" y="1058284"/>
            <a:ext cx="5851733" cy="4388799"/>
          </a:xfrm>
        </p:spPr>
      </p:pic>
    </p:spTree>
    <p:extLst>
      <p:ext uri="{BB962C8B-B14F-4D97-AF65-F5344CB8AC3E}">
        <p14:creationId xmlns:p14="http://schemas.microsoft.com/office/powerpoint/2010/main" val="333324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B4D7F-1DB3-42F7-804B-B83F993CF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D38FDB6-87D8-4DB1-8C23-EF9BF1CF5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1889" y="1130792"/>
            <a:ext cx="5869402" cy="4402051"/>
          </a:xfrm>
        </p:spPr>
      </p:pic>
    </p:spTree>
    <p:extLst>
      <p:ext uri="{BB962C8B-B14F-4D97-AF65-F5344CB8AC3E}">
        <p14:creationId xmlns:p14="http://schemas.microsoft.com/office/powerpoint/2010/main" val="7101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69AEE-49B4-4846-8DF5-47F63C7A7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Meet</a:t>
            </a:r>
            <a:r>
              <a:rPr lang="de-DE" dirty="0"/>
              <a:t> &amp; </a:t>
            </a:r>
            <a:r>
              <a:rPr lang="de-DE" dirty="0" err="1"/>
              <a:t>Greet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57336C9-CC64-4F48-A721-FF3996A136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8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50DDA-4ADC-408E-A948-A7CDC9AF0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6E72B23-EC3E-4111-8A61-E589E768A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30" y="365125"/>
            <a:ext cx="9638382" cy="5421590"/>
          </a:xfrm>
        </p:spPr>
      </p:pic>
    </p:spTree>
    <p:extLst>
      <p:ext uri="{BB962C8B-B14F-4D97-AF65-F5344CB8AC3E}">
        <p14:creationId xmlns:p14="http://schemas.microsoft.com/office/powerpoint/2010/main" val="84093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D176A5-4966-42F1-BDFD-D6E4CE63A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FE32E02-516E-4F22-A0EF-7D13F1E1D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47" y="159026"/>
            <a:ext cx="8362505" cy="5911920"/>
          </a:xfrm>
        </p:spPr>
      </p:pic>
    </p:spTree>
    <p:extLst>
      <p:ext uri="{BB962C8B-B14F-4D97-AF65-F5344CB8AC3E}">
        <p14:creationId xmlns:p14="http://schemas.microsoft.com/office/powerpoint/2010/main" val="300479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FA382-A842-4DDB-9066-9B1A56810C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Pfarrfeste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A0E99E5-4DF6-4F37-94F0-606DC4F0B6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1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76EEFC-8F86-4058-8932-EA9A67182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4811BB5-0925-4736-B715-816D3CDE5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27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2995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9D218-687C-4B43-B688-16C0D7E535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Fastnachtsumzug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730A1-41C9-4561-A51A-55912B6698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56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DBEABE-812F-4249-86FA-7D7CE5EF6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A39ADA9-9022-47D1-A834-ADC27A9DD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06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33828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B0D8E-1718-4A2F-9915-23CEF66E7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20A8230-9F29-434E-A7B6-AC17142F6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41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198717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865D9-AD00-4303-A716-1AF9CF9E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22EF7-1E96-4ABF-AC25-A8D95CF5F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462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93511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86F52F-5E20-488F-9864-117C41BB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80CFD5D-513E-4F95-8516-74B53E7EC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081" y="1124547"/>
            <a:ext cx="5851732" cy="4388798"/>
          </a:xfrm>
        </p:spPr>
      </p:pic>
    </p:spTree>
    <p:extLst>
      <p:ext uri="{BB962C8B-B14F-4D97-AF65-F5344CB8AC3E}">
        <p14:creationId xmlns:p14="http://schemas.microsoft.com/office/powerpoint/2010/main" val="10877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56310-A461-4A8C-A2F6-C136744B3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4C3D83D-5684-49F3-BFC1-D2B8016D1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080" y="1058284"/>
            <a:ext cx="5851733" cy="4388799"/>
          </a:xfrm>
        </p:spPr>
      </p:pic>
    </p:spTree>
    <p:extLst>
      <p:ext uri="{BB962C8B-B14F-4D97-AF65-F5344CB8AC3E}">
        <p14:creationId xmlns:p14="http://schemas.microsoft.com/office/powerpoint/2010/main" val="11643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06D8B-6B56-4660-BAD6-737097F273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T-Shirt-Druckerei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9DEDB5-C24D-4E39-A523-30CCB7E0B3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85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4B2886-EE4E-4ABA-8148-B0C70948B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9C78A94-2AB8-4C1C-833C-9376ABFB3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62" y="330104"/>
            <a:ext cx="3292512" cy="5846859"/>
          </a:xfrm>
        </p:spPr>
      </p:pic>
    </p:spTree>
    <p:extLst>
      <p:ext uri="{BB962C8B-B14F-4D97-AF65-F5344CB8AC3E}">
        <p14:creationId xmlns:p14="http://schemas.microsoft.com/office/powerpoint/2010/main" val="252731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A0B99-CFDB-40B9-8609-3BCC88A5B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Bolivienaktion &amp; Co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C1B425-2FCA-492A-AD13-3DBE4852C8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9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C912E-34A1-47FD-B34D-6D25187EE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E0817B-2D67-40C6-A967-C5A837093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91804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37956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C3F896-DFBB-4A66-9387-A9DFAF3CB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A0B3B9E-72B5-45E4-B1C7-68520C1C3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01" y="365125"/>
            <a:ext cx="5993458" cy="5811838"/>
          </a:xfrm>
        </p:spPr>
      </p:pic>
    </p:spTree>
    <p:extLst>
      <p:ext uri="{BB962C8B-B14F-4D97-AF65-F5344CB8AC3E}">
        <p14:creationId xmlns:p14="http://schemas.microsoft.com/office/powerpoint/2010/main" val="16066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Office PowerPoint</Application>
  <PresentationFormat>Breitbild</PresentationFormat>
  <Paragraphs>24</Paragraphs>
  <Slides>148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148</vt:i4>
      </vt:variant>
    </vt:vector>
  </HeadingPairs>
  <TitlesOfParts>
    <vt:vector size="152" baseType="lpstr">
      <vt:lpstr>Arial</vt:lpstr>
      <vt:lpstr>Calibri</vt:lpstr>
      <vt:lpstr>Calibri Light</vt:lpstr>
      <vt:lpstr>Office</vt:lpstr>
      <vt:lpstr>Jahresrückblick 2019 Katholische Jugend Dillingen</vt:lpstr>
      <vt:lpstr>Es war ein Jahr voller großer und kleiner Abenteuer …</vt:lpstr>
      <vt:lpstr>PowerPoint-Präsentation</vt:lpstr>
      <vt:lpstr>Fastnachtsparty in der Krypta</vt:lpstr>
      <vt:lpstr>PowerPoint-Präsentation</vt:lpstr>
      <vt:lpstr>PowerPoint-Präsentation</vt:lpstr>
      <vt:lpstr>Kindertreff</vt:lpstr>
      <vt:lpstr>PowerPoint-Präsentation</vt:lpstr>
      <vt:lpstr>Fastnachtsumzug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Heilig-Rock-Tage Trier</vt:lpstr>
      <vt:lpstr>PowerPoint-Präsentation</vt:lpstr>
      <vt:lpstr>PowerPoint-Präsentation</vt:lpstr>
      <vt:lpstr>PowerPoint-Präsentation</vt:lpstr>
      <vt:lpstr>Wie wählst du denn?</vt:lpstr>
      <vt:lpstr>PowerPoint-Präsentation</vt:lpstr>
      <vt:lpstr>PowerPoint-Präsentation</vt:lpstr>
      <vt:lpstr>PowerPoint-Präsentation</vt:lpstr>
      <vt:lpstr>72 – Stunden - Aktion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Pilgerwanderung nach Düppenweiler</vt:lpstr>
      <vt:lpstr>PowerPoint-Präsentation</vt:lpstr>
      <vt:lpstr>PowerPoint-Präsentation</vt:lpstr>
      <vt:lpstr>Nacht der Kirchen</vt:lpstr>
      <vt:lpstr>PowerPoint-Präsentation</vt:lpstr>
      <vt:lpstr>PowerPoint-Präsentation</vt:lpstr>
      <vt:lpstr>PowerPoint-Präsentation</vt:lpstr>
      <vt:lpstr>Messdiener</vt:lpstr>
      <vt:lpstr>PowerPoint-Präsentation</vt:lpstr>
      <vt:lpstr>PowerPoint-Präsentation</vt:lpstr>
      <vt:lpstr>PowerPoint-Präsentation</vt:lpstr>
      <vt:lpstr>Meet &amp; Greet</vt:lpstr>
      <vt:lpstr>PowerPoint-Präsentation</vt:lpstr>
      <vt:lpstr>PowerPoint-Präsentation</vt:lpstr>
      <vt:lpstr>Pfarrfeste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T-Shirt-Druckerei</vt:lpstr>
      <vt:lpstr>PowerPoint-Präsentation</vt:lpstr>
      <vt:lpstr>Bolivienaktion &amp; Co</vt:lpstr>
      <vt:lpstr>PowerPoint-Präsentation</vt:lpstr>
      <vt:lpstr>PowerPoint-Präsentation</vt:lpstr>
      <vt:lpstr>PowerPoint-Präsentation</vt:lpstr>
      <vt:lpstr>Wallfahrt nach Santiago de Compostela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Unicorns</vt:lpstr>
      <vt:lpstr>PowerPoint-Präsentation</vt:lpstr>
      <vt:lpstr>PowerPoint-Präsentation</vt:lpstr>
      <vt:lpstr>Teenietreff</vt:lpstr>
      <vt:lpstr>PowerPoint-Präsentation</vt:lpstr>
      <vt:lpstr>Gespensterparty in der Krypta ….</vt:lpstr>
      <vt:lpstr>… mit neuem Teilnehmerrekord ….</vt:lpstr>
      <vt:lpstr>…. 70 Kinder  …und 30 Jugendliche, die das Ganze super im Griff hatten!!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Wege der Erinnerung</vt:lpstr>
      <vt:lpstr>PowerPoint-Präsentation</vt:lpstr>
      <vt:lpstr>Heartchor</vt:lpstr>
      <vt:lpstr>PowerPoint-Präsentation</vt:lpstr>
      <vt:lpstr>PowerPoint-Präsentation</vt:lpstr>
      <vt:lpstr>Weihnachtsmarkt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Jahresrückblick 2019 Katholische Jugend Dillingen</dc:title>
  <dc:creator>GemRef</dc:creator>
  <cp:lastModifiedBy>GemRef</cp:lastModifiedBy>
  <cp:revision>19</cp:revision>
  <dcterms:created xsi:type="dcterms:W3CDTF">2019-12-26T12:46:17Z</dcterms:created>
  <dcterms:modified xsi:type="dcterms:W3CDTF">2020-01-03T08:40:00Z</dcterms:modified>
</cp:coreProperties>
</file>